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469A-599A-4B5C-8347-F91698F58DC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95C1-D550-4B18-9782-A17ABCCF79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469A-599A-4B5C-8347-F91698F58DC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95C1-D550-4B18-9782-A17ABCCF79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469A-599A-4B5C-8347-F91698F58DC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95C1-D550-4B18-9782-A17ABCCF79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469A-599A-4B5C-8347-F91698F58DC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95C1-D550-4B18-9782-A17ABCCF79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469A-599A-4B5C-8347-F91698F58DC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95C1-D550-4B18-9782-A17ABCCF79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469A-599A-4B5C-8347-F91698F58DC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95C1-D550-4B18-9782-A17ABCCF79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469A-599A-4B5C-8347-F91698F58DC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95C1-D550-4B18-9782-A17ABCCF79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469A-599A-4B5C-8347-F91698F58DC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95C1-D550-4B18-9782-A17ABCCF79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469A-599A-4B5C-8347-F91698F58DC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95C1-D550-4B18-9782-A17ABCCF79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469A-599A-4B5C-8347-F91698F58DC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95C1-D550-4B18-9782-A17ABCCF79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469A-599A-4B5C-8347-F91698F58DC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95C1-D550-4B18-9782-A17ABCCF79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469A-599A-4B5C-8347-F91698F58DC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A95C1-D550-4B18-9782-A17ABCCF79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wikipedi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260649"/>
            <a:ext cx="7056784" cy="1080119"/>
          </a:xfrm>
        </p:spPr>
        <p:txBody>
          <a:bodyPr>
            <a:normAutofit/>
          </a:bodyPr>
          <a:lstStyle/>
          <a:p>
            <a:r>
              <a:rPr lang="cs-CZ" sz="4800" dirty="0" smtClean="0">
                <a:latin typeface="Arial Black" pitchFamily="34" charset="0"/>
                <a:cs typeface="Aharoni" pitchFamily="2" charset="-79"/>
              </a:rPr>
              <a:t>Vynálezy</a:t>
            </a:r>
            <a:endParaRPr lang="cs-CZ" sz="48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916832"/>
            <a:ext cx="7776864" cy="432048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\\sblan2\share\Práce žáků\Počítačová soutěž Bajtík 2014\Megabajtík\Karli Filip\Raket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776"/>
            <a:ext cx="9144000" cy="504056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7000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Člověk se  bez  techniky neobejde jak by  se například dnešní člověk obešel bez pračky ? </a:t>
            </a:r>
            <a:r>
              <a:rPr lang="cs-CZ" sz="2800" dirty="0"/>
              <a:t>P</a:t>
            </a:r>
            <a:r>
              <a:rPr lang="cs-CZ" sz="2800" dirty="0" smtClean="0"/>
              <a:t>rádlo od celé rodiny by se dneska bez pračky asi nemylo  moc dobře</a:t>
            </a:r>
            <a:endParaRPr lang="cs-CZ" sz="2800" dirty="0"/>
          </a:p>
        </p:txBody>
      </p:sp>
      <p:pic>
        <p:nvPicPr>
          <p:cNvPr id="4" name="Zástupný symbol pro obsah 3" descr="gf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4758790" cy="2880320"/>
          </a:xfrm>
        </p:spPr>
      </p:pic>
      <p:pic>
        <p:nvPicPr>
          <p:cNvPr id="2050" name="Picture 2" descr="C:\Users\ucitel\Desktop\208923-top_foto1-0m1d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7490" y="3501008"/>
            <a:ext cx="5459350" cy="307543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7000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Bohužel mají i chyby </a:t>
            </a:r>
            <a:r>
              <a:rPr lang="cs-CZ" sz="2800" dirty="0" smtClean="0"/>
              <a:t>, </a:t>
            </a:r>
            <a:r>
              <a:rPr lang="cs-CZ" sz="2800" dirty="0" smtClean="0"/>
              <a:t>v této době přibývá stále více závislých lidí na počítači,i na televizi</a:t>
            </a:r>
            <a:endParaRPr lang="cs-CZ" sz="2800" dirty="0"/>
          </a:p>
        </p:txBody>
      </p:sp>
      <p:pic>
        <p:nvPicPr>
          <p:cNvPr id="6" name="Zástupný symbol pro obsah 5" descr="ff5e42b63d_79228338_o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204864"/>
            <a:ext cx="4752528" cy="4042277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3074" name="Picture 2" descr="C:\Users\ucitel\Desktop\obr2_115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412776"/>
            <a:ext cx="3024336" cy="375707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7000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dirty="0" smtClean="0">
                <a:latin typeface="Arial Black" pitchFamily="34" charset="0"/>
              </a:rPr>
              <a:t>Dnes jsou vynálezy na kterých můžete i posilovat a hubnout</a:t>
            </a:r>
            <a:r>
              <a:rPr lang="cs-CZ" sz="4800" dirty="0" smtClean="0">
                <a:latin typeface="Arial Black" pitchFamily="34" charset="0"/>
              </a:rPr>
              <a:t> </a:t>
            </a:r>
            <a:endParaRPr lang="cs-CZ" sz="4800" dirty="0">
              <a:latin typeface="Arial Black" pitchFamily="34" charset="0"/>
            </a:endParaRPr>
          </a:p>
        </p:txBody>
      </p:sp>
      <p:pic>
        <p:nvPicPr>
          <p:cNvPr id="4" name="Zástupný symbol pro obsah 3" descr="338-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533482"/>
            <a:ext cx="6552728" cy="4608752"/>
          </a:xfrm>
        </p:spPr>
      </p:pic>
    </p:spTree>
  </p:cSld>
  <p:clrMapOvr>
    <a:masterClrMapping/>
  </p:clrMapOvr>
  <p:transition spd="slow" advTm="6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Mohou vám pomáhat  v domácnosti </a:t>
            </a:r>
            <a:r>
              <a:rPr lang="cs-CZ" dirty="0" smtClean="0"/>
              <a:t> </a:t>
            </a:r>
            <a:r>
              <a:rPr lang="cs-CZ" dirty="0" smtClean="0"/>
              <a:t>nebo venku.</a:t>
            </a:r>
            <a:endParaRPr lang="cs-CZ" dirty="0"/>
          </a:p>
        </p:txBody>
      </p:sp>
      <p:pic>
        <p:nvPicPr>
          <p:cNvPr id="4" name="Zástupný symbol pro obsah 3" descr="jp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702510"/>
            <a:ext cx="4187205" cy="3329971"/>
          </a:xfrm>
        </p:spPr>
      </p:pic>
      <p:pic>
        <p:nvPicPr>
          <p:cNvPr id="20482" name="Picture 2" descr="C:\Users\ucitel\Desktop\KRR4cde64_Hobo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2748" y="4005064"/>
            <a:ext cx="4153723" cy="2333997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9000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</a:t>
            </a:r>
            <a:r>
              <a:rPr lang="cs-CZ" dirty="0" smtClean="0"/>
              <a:t>echnika má velkou roli i ve válce.</a:t>
            </a:r>
            <a:r>
              <a:rPr lang="cs-CZ" sz="2800" dirty="0" smtClean="0"/>
              <a:t> Například k </a:t>
            </a:r>
            <a:r>
              <a:rPr lang="cs-CZ" sz="2800" dirty="0" smtClean="0"/>
              <a:t>odstranění miny</a:t>
            </a:r>
            <a:endParaRPr lang="cs-CZ" dirty="0"/>
          </a:p>
        </p:txBody>
      </p:sp>
      <p:pic>
        <p:nvPicPr>
          <p:cNvPr id="4" name="Zástupný symbol pro obsah 3" descr="roboti-0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468636"/>
            <a:ext cx="5976664" cy="4336628"/>
          </a:xfrm>
        </p:spPr>
      </p:pic>
    </p:spTree>
  </p:cSld>
  <p:clrMapOvr>
    <a:masterClrMapping/>
  </p:clrMapOvr>
  <p:transition spd="slow" advTm="9000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v lékařství </a:t>
            </a:r>
            <a:endParaRPr lang="cs-CZ" dirty="0"/>
          </a:p>
        </p:txBody>
      </p:sp>
      <p:pic>
        <p:nvPicPr>
          <p:cNvPr id="4" name="Zástupný symbol pro obsah 3" descr="le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628800"/>
            <a:ext cx="4194001" cy="2960472"/>
          </a:xfrm>
        </p:spPr>
      </p:pic>
      <p:pic>
        <p:nvPicPr>
          <p:cNvPr id="19458" name="Picture 2" descr="C:\Users\ucitel\Desktop\20041201-Injek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188973"/>
            <a:ext cx="3865612" cy="25770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9000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4127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Technika je úžasný pokrok  v  lidstvu  tak  Ahoj!</a:t>
            </a:r>
            <a:br>
              <a:rPr lang="cs-CZ" dirty="0" smtClean="0"/>
            </a:br>
            <a:r>
              <a:rPr lang="cs-CZ" sz="3200" dirty="0" smtClean="0"/>
              <a:t>Znovu na začátek</a:t>
            </a:r>
            <a:endParaRPr lang="cs-CZ" dirty="0"/>
          </a:p>
        </p:txBody>
      </p:sp>
      <p:pic>
        <p:nvPicPr>
          <p:cNvPr id="6" name="Zástupný symbol pro obsah 5" descr="63d0f537ac_86458449_o2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07704" y="2392821"/>
            <a:ext cx="5400600" cy="3525391"/>
          </a:xfrm>
        </p:spPr>
      </p:pic>
    </p:spTree>
  </p:cSld>
  <p:clrMapOvr>
    <a:masterClrMapping/>
  </p:clrMapOvr>
  <p:transition spd="slow" advTm="8000"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88</Words>
  <Application>Microsoft Office PowerPoint</Application>
  <PresentationFormat>Předvádění na obrazovce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Vynálezy</vt:lpstr>
      <vt:lpstr>Člověk se  bez  techniky neobejde jak by  se například dnešní člověk obešel bez pračky ? Prádlo od celé rodiny by se dneska bez pračky asi nemylo  moc dobře</vt:lpstr>
      <vt:lpstr>Bohužel mají i chyby , v této době přibývá stále více závislých lidí na počítači,i na televizi</vt:lpstr>
      <vt:lpstr>Dnes jsou vynálezy na kterých můžete i posilovat a hubnout </vt:lpstr>
      <vt:lpstr>Mohou vám pomáhat  v domácnosti  nebo venku.</vt:lpstr>
      <vt:lpstr>Technika má velkou roli i ve válce. Například k odstranění miny</vt:lpstr>
      <vt:lpstr>A v lékařství </vt:lpstr>
      <vt:lpstr>Technika je úžasný pokrok  v  lidstvu  tak  Ahoj! Znovu na začátek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megabajtik - Filip -Karli</dc:title>
  <dc:creator>ucitel</dc:creator>
  <cp:lastModifiedBy>ucitel</cp:lastModifiedBy>
  <cp:revision>11</cp:revision>
  <dcterms:created xsi:type="dcterms:W3CDTF">2014-05-15T06:58:25Z</dcterms:created>
  <dcterms:modified xsi:type="dcterms:W3CDTF">2014-05-15T08:30:53Z</dcterms:modified>
</cp:coreProperties>
</file>